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A9DC-8F63-44BC-8941-C7FD6EB1BA20}" type="datetimeFigureOut">
              <a:rPr lang="en-AU" smtClean="0"/>
              <a:t>2/04/2015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0A4B-6132-47DB-97A9-8ACEB265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5786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A9DC-8F63-44BC-8941-C7FD6EB1BA20}" type="datetimeFigureOut">
              <a:rPr lang="en-AU" smtClean="0"/>
              <a:t>2/04/2015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0A4B-6132-47DB-97A9-8ACEB265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3316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A9DC-8F63-44BC-8941-C7FD6EB1BA20}" type="datetimeFigureOut">
              <a:rPr lang="en-AU" smtClean="0"/>
              <a:t>2/04/2015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0A4B-6132-47DB-97A9-8ACEB265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6369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A9DC-8F63-44BC-8941-C7FD6EB1BA20}" type="datetimeFigureOut">
              <a:rPr lang="en-AU" smtClean="0"/>
              <a:t>2/04/2015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0A4B-6132-47DB-97A9-8ACEB265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387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A9DC-8F63-44BC-8941-C7FD6EB1BA20}" type="datetimeFigureOut">
              <a:rPr lang="en-AU" smtClean="0"/>
              <a:t>2/04/2015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0A4B-6132-47DB-97A9-8ACEB265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153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A9DC-8F63-44BC-8941-C7FD6EB1BA20}" type="datetimeFigureOut">
              <a:rPr lang="en-AU" smtClean="0"/>
              <a:t>2/04/2015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0A4B-6132-47DB-97A9-8ACEB265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570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A9DC-8F63-44BC-8941-C7FD6EB1BA20}" type="datetimeFigureOut">
              <a:rPr lang="en-AU" smtClean="0"/>
              <a:t>2/04/2015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0A4B-6132-47DB-97A9-8ACEB265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249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A9DC-8F63-44BC-8941-C7FD6EB1BA20}" type="datetimeFigureOut">
              <a:rPr lang="en-AU" smtClean="0"/>
              <a:t>2/04/2015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0A4B-6132-47DB-97A9-8ACEB265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279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A9DC-8F63-44BC-8941-C7FD6EB1BA20}" type="datetimeFigureOut">
              <a:rPr lang="en-AU" smtClean="0"/>
              <a:t>2/04/2015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0A4B-6132-47DB-97A9-8ACEB265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1002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A9DC-8F63-44BC-8941-C7FD6EB1BA20}" type="datetimeFigureOut">
              <a:rPr lang="en-AU" smtClean="0"/>
              <a:t>2/04/2015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0A4B-6132-47DB-97A9-8ACEB265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833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A9DC-8F63-44BC-8941-C7FD6EB1BA20}" type="datetimeFigureOut">
              <a:rPr lang="en-AU" smtClean="0"/>
              <a:t>2/04/2015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90A4B-6132-47DB-97A9-8ACEB265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523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4A9DC-8F63-44BC-8941-C7FD6EB1BA20}" type="datetimeFigureOut">
              <a:rPr lang="en-AU" smtClean="0"/>
              <a:t>2/04/2015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90A4B-6132-47DB-97A9-8ACEB2655F7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1029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3"/>
            <a:ext cx="2466392" cy="28467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630" y="1122361"/>
            <a:ext cx="2453489" cy="284676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9813" y="1122361"/>
            <a:ext cx="2292817" cy="284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894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Kaizik</dc:creator>
  <cp:lastModifiedBy>Mark Kaizik</cp:lastModifiedBy>
  <cp:revision>1</cp:revision>
  <dcterms:created xsi:type="dcterms:W3CDTF">2015-04-01T20:57:52Z</dcterms:created>
  <dcterms:modified xsi:type="dcterms:W3CDTF">2015-04-01T20:58:09Z</dcterms:modified>
</cp:coreProperties>
</file>